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suslugi.ru/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0" y="6029173"/>
            <a:ext cx="9144000" cy="59496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Войдите на сайт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www.gosuslugi.ru/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нажмите </a:t>
            </a: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«Регистрация»</a:t>
            </a:r>
            <a:endParaRPr lang="ru-RU" sz="2000" b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0526"/>
            <a:ext cx="8688312" cy="5444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89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6165304"/>
            <a:ext cx="9143808" cy="6926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Перейдите к подтверждению Вашей личности по соответствующей ссылке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9835"/>
            <a:ext cx="7344817" cy="570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24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5877272"/>
            <a:ext cx="9128224" cy="9807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доступный для Вас способ подтверждения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(чаще всего - это «получить код подтверждения письмом»)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7555"/>
            <a:ext cx="7056785" cy="556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40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6165304"/>
            <a:ext cx="9108834" cy="6926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адрес, по которому необходимо доставить код подтверждения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9590"/>
            <a:ext cx="7404509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0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97152"/>
            <a:ext cx="9168494" cy="14310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письма с кодом подтверждения, введите его в соответствующее поле.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Поздравляем, Ваш кабинет активирован!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 войти в личный кабинет и воспользоваться любыми доступными для Вас электронными услугами.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37587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1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06" y="6381328"/>
            <a:ext cx="9144000" cy="4766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Введите фамилию, имя, номер мобильного телефона в соответствующие поля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5741"/>
            <a:ext cx="7883921" cy="606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27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364" y="5999481"/>
            <a:ext cx="8744759" cy="7109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Введите код подтверждения,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полученный на Ваш мобильный телефон в соответствующее поле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8242"/>
            <a:ext cx="8883951" cy="563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44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" y="5805264"/>
            <a:ext cx="9154099" cy="8879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Придумайте пароль для Вашего личного кабинета,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введите в соответствующие поля дважды, сохраните его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" y="404664"/>
            <a:ext cx="9017000" cy="548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3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90891"/>
            <a:ext cx="9154687" cy="784519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Войдите в свою учетную запись для заполнения личных данных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" y="476672"/>
            <a:ext cx="9086175" cy="5228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01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5877272"/>
            <a:ext cx="9144000" cy="9807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Авторизуйтесь в своем личном кабинете, введя в соответствующие поля ваш телефон (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СНИЛС), и ранее придуманный Вами пароль, войдите в кабинет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0762"/>
            <a:ext cx="7868571" cy="550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88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6165303"/>
            <a:ext cx="9144000" cy="671301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Введите свои личные данные в соответствующие поля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1072"/>
            <a:ext cx="7235849" cy="561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57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6093296"/>
            <a:ext cx="9144000" cy="7647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Дождитесь окончания проверки личных данных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76673"/>
            <a:ext cx="8352929" cy="577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47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6237312"/>
            <a:ext cx="9144000" cy="63782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Перейдите к редактированию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04665"/>
            <a:ext cx="7488833" cy="578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04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68</TotalTime>
  <Words>120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Ясность</vt:lpstr>
      <vt:lpstr>Войдите на сайт http://www.gosuslugi.ru/ , нажмите «Регистрация»</vt:lpstr>
      <vt:lpstr>Введите фамилию, имя, номер мобильного телефона в соответствующие поля</vt:lpstr>
      <vt:lpstr>Введите код подтверждения,  полученный на Ваш мобильный телефон в соответствующее поле</vt:lpstr>
      <vt:lpstr>Придумайте пароль для Вашего личного кабинета,  введите в соответствующие поля дважды, сохраните его</vt:lpstr>
      <vt:lpstr>Войдите в свою учетную запись для заполнения личных данных</vt:lpstr>
      <vt:lpstr>Авторизуйтесь в своем личном кабинете, введя в соответствующие поля ваш телефон (e-mail, СНИЛС), и ранее придуманный Вами пароль, войдите в кабинет</vt:lpstr>
      <vt:lpstr>Введите свои личные данные в соответствующие поля</vt:lpstr>
      <vt:lpstr>Дождитесь окончания проверки личных данных</vt:lpstr>
      <vt:lpstr>Перейдите к редактированию</vt:lpstr>
      <vt:lpstr>Перейдите к подтверждению Вашей личности по соответствующей ссылке</vt:lpstr>
      <vt:lpstr>Выберите доступный для Вас способ подтверждения  (чаще всего - это «получить код подтверждения письмом»)</vt:lpstr>
      <vt:lpstr>Укажите адрес, по которому необходимо доставить код подтверждения</vt:lpstr>
      <vt:lpstr>После получения письма с кодом подтверждения, введите его в соответствующее поле.  Поздравляем, Ваш кабинет активирован! Вы можете  войти в личный кабинет и воспользоваться любыми доступными для Вас электронными услугами.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Надежда</cp:lastModifiedBy>
  <cp:revision>8</cp:revision>
  <dcterms:created xsi:type="dcterms:W3CDTF">2015-03-31T04:50:02Z</dcterms:created>
  <dcterms:modified xsi:type="dcterms:W3CDTF">2015-03-31T06:09:31Z</dcterms:modified>
</cp:coreProperties>
</file>